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3" r:id="rId5"/>
    <p:sldId id="26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3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J’écoute attentivement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/>
              <a:t>Ecoute de l’album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1 J’écoute attentivement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51E81BD-CEF2-40FB-8F9D-328492A36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E9DED2E-FA8F-46AF-8A76-0E32CB5F9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7313" y="355898"/>
            <a:ext cx="5111750" cy="1162050"/>
          </a:xfrm>
        </p:spPr>
        <p:txBody>
          <a:bodyPr>
            <a:normAutofit/>
          </a:bodyPr>
          <a:lstStyle/>
          <a:p>
            <a:r>
              <a:rPr lang="fr-FR" sz="3600" b="1" dirty="0"/>
              <a:t>Je récite un poème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F9076E2-99A7-4E0B-A0B8-AD244BB5C58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65163" y="1578538"/>
            <a:ext cx="5111750" cy="340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DE81510E-E7F2-47D6-B850-E5B241FD2AEC}"/>
              </a:ext>
            </a:extLst>
          </p:cNvPr>
          <p:cNvSpPr txBox="1">
            <a:spLocks/>
          </p:cNvSpPr>
          <p:nvPr/>
        </p:nvSpPr>
        <p:spPr>
          <a:xfrm>
            <a:off x="1147313" y="1517948"/>
            <a:ext cx="3008313" cy="46910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300" dirty="0"/>
              <a:t>Seul ou à plusieurs, récitation de la poésie</a:t>
            </a:r>
          </a:p>
          <a:p>
            <a:endParaRPr lang="fr-FR" sz="3300" dirty="0"/>
          </a:p>
          <a:p>
            <a:endParaRPr lang="fr-FR" sz="33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Oral 2 Je mets en voix une poésie.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92223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C2D7290-AE15-47AF-9EA1-982421BF7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611" y="445982"/>
            <a:ext cx="5598544" cy="675452"/>
          </a:xfrm>
        </p:spPr>
        <p:txBody>
          <a:bodyPr>
            <a:normAutofit/>
          </a:bodyPr>
          <a:lstStyle/>
          <a:p>
            <a:r>
              <a:rPr lang="fr-FR" sz="4000" b="1" dirty="0"/>
              <a:t>La foire aux questions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8A14C9CD-EE2F-460B-8431-BED3E91B9240}"/>
              </a:ext>
            </a:extLst>
          </p:cNvPr>
          <p:cNvSpPr txBox="1">
            <a:spLocks/>
          </p:cNvSpPr>
          <p:nvPr/>
        </p:nvSpPr>
        <p:spPr>
          <a:xfrm>
            <a:off x="1440611" y="1608032"/>
            <a:ext cx="5598544" cy="469106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000" dirty="0"/>
              <a:t>Voici </a:t>
            </a:r>
            <a:r>
              <a:rPr lang="fr-FR" sz="3000" b="1" dirty="0"/>
              <a:t>la première partie </a:t>
            </a:r>
            <a:r>
              <a:rPr lang="fr-FR" sz="3000" dirty="0"/>
              <a:t>d’un jeu. </a:t>
            </a:r>
          </a:p>
          <a:p>
            <a:r>
              <a:rPr lang="fr-FR" sz="3000" dirty="0"/>
              <a:t>Tu dois aller de l’entrée de la foire à la sortie. Sur chaque case, il y aura une </a:t>
            </a:r>
            <a:r>
              <a:rPr lang="fr-FR" sz="3000" b="1" dirty="0"/>
              <a:t>consigne spéciale</a:t>
            </a:r>
            <a:r>
              <a:rPr lang="fr-FR" sz="3000" dirty="0"/>
              <a:t>. </a:t>
            </a:r>
            <a:br>
              <a:rPr lang="fr-FR" sz="3000" dirty="0"/>
            </a:br>
            <a:r>
              <a:rPr lang="fr-FR" sz="3000" dirty="0"/>
              <a:t>Pour cette partie, lorsque tu tombes sur les </a:t>
            </a:r>
            <a:r>
              <a:rPr lang="fr-FR" sz="3000" b="1" dirty="0"/>
              <a:t>sucreries</a:t>
            </a:r>
            <a:r>
              <a:rPr lang="fr-FR" sz="3000" dirty="0"/>
              <a:t>, tu dois piocher une </a:t>
            </a:r>
            <a:r>
              <a:rPr lang="fr-FR" sz="3000" b="1" u="sng" dirty="0"/>
              <a:t>carte image </a:t>
            </a:r>
            <a:r>
              <a:rPr lang="fr-FR" sz="3000" dirty="0"/>
              <a:t>et poser une question sur cette image. </a:t>
            </a:r>
          </a:p>
          <a:p>
            <a:r>
              <a:rPr lang="fr-FR" sz="3000" dirty="0"/>
              <a:t>Pur toutes les autres cases, pioche une </a:t>
            </a:r>
            <a:r>
              <a:rPr lang="fr-FR" sz="3000" b="1" u="sng" dirty="0"/>
              <a:t>carte texte</a:t>
            </a:r>
            <a:r>
              <a:rPr lang="fr-FR" sz="3000" dirty="0"/>
              <a:t>. Tu dois trouver quelle question permet de donner cette réponse là. </a:t>
            </a:r>
          </a:p>
          <a:p>
            <a:endParaRPr lang="fr-FR" sz="20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G14 Je pose des questions (phrases interrogatives)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27E341D-01FE-4828-846E-2AC335095E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4984">
            <a:off x="7783278" y="2114574"/>
            <a:ext cx="3579774" cy="262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148</Words>
  <Application>Microsoft Office PowerPoint</Application>
  <PresentationFormat>Grand écran</PresentationFormat>
  <Paragraphs>31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J’écoute attentivement</vt:lpstr>
      <vt:lpstr>Je récite un poème</vt:lpstr>
      <vt:lpstr>La foire aux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2021-08-21T19:31:58Z</dcterms:modified>
</cp:coreProperties>
</file>